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7D344B-6AE6-4F28-84F6-1422CE7410C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1475A1-3FD3-4D65-BD1C-CC85427AC7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etspeak.ru/data/documents/Spotlight_4_Sbornik_uprazhneniy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RuPdnqDGA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175351" cy="1793167"/>
          </a:xfrm>
        </p:spPr>
        <p:txBody>
          <a:bodyPr/>
          <a:lstStyle/>
          <a:p>
            <a:r>
              <a:rPr lang="en-US" dirty="0" smtClean="0"/>
              <a:t>Tea party </a:t>
            </a:r>
            <a:br>
              <a:rPr lang="en-US" dirty="0" smtClean="0"/>
            </a:br>
            <a:r>
              <a:rPr lang="ru-RU" sz="4400" dirty="0" smtClean="0"/>
              <a:t>порядковые числительные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Spotlight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3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75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Listen and say where Larry and Lulu  were.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Who’s having a chimp’s tea party?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Read the dialogue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Сборник упражнений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Стр. 69-70 упр. 1-3</a:t>
            </a:r>
          </a:p>
          <a:p>
            <a:r>
              <a:rPr lang="en-US" sz="44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4400" dirty="0" smtClean="0">
                <a:solidFill>
                  <a:schemeClr val="tx1"/>
                </a:solidFill>
                <a:hlinkClick r:id="rId2"/>
              </a:rPr>
              <a:t>getspeak.ru/data/documents/Spotlight_4_Sbornik_uprazhneniy.pdf</a:t>
            </a:r>
            <a:r>
              <a:rPr lang="ru-RU" sz="4400" smtClean="0">
                <a:solidFill>
                  <a:schemeClr val="tx1"/>
                </a:solidFill>
              </a:rPr>
              <a:t>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Учить порядковые числительные (стр. 170 учебник)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Рабочая тетрадь – упр. 1,2 стр. 38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20688"/>
          </a:xfrm>
        </p:spPr>
        <p:txBody>
          <a:bodyPr/>
          <a:lstStyle/>
          <a:p>
            <a:r>
              <a:rPr lang="en-US" dirty="0" smtClean="0"/>
              <a:t>Page 73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272808" cy="593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9992" y="263691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Yesterday – </a:t>
            </a:r>
            <a:r>
              <a:rPr lang="ru-RU" sz="3600" dirty="0" smtClean="0"/>
              <a:t>вчера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45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Tongue-twister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Thirty-three people think that their birthday is on Thursday.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&quot;alphabe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153752" cy="458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692696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 is the </a:t>
            </a:r>
            <a:r>
              <a:rPr lang="en-US" sz="4400" b="1" dirty="0" smtClean="0"/>
              <a:t>first</a:t>
            </a:r>
            <a:r>
              <a:rPr lang="en-US" sz="4400" dirty="0" smtClean="0"/>
              <a:t> letter</a:t>
            </a:r>
          </a:p>
          <a:p>
            <a:r>
              <a:rPr lang="ru-RU" sz="4400" dirty="0" smtClean="0"/>
              <a:t>С </a:t>
            </a:r>
            <a:r>
              <a:rPr lang="en-US" sz="4400" dirty="0" smtClean="0"/>
              <a:t>is the </a:t>
            </a:r>
            <a:r>
              <a:rPr lang="en-US" sz="4400" b="1" dirty="0" smtClean="0"/>
              <a:t>third</a:t>
            </a:r>
            <a:r>
              <a:rPr lang="en-US" sz="4400" dirty="0" smtClean="0"/>
              <a:t> letter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696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dirty="0" smtClean="0"/>
              <a:t>Page 74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799"/>
            <a:ext cx="6840760" cy="489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105273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https://www.youtube.com/watch?v=0RuPdnqDGAQ</a:t>
            </a:r>
            <a:r>
              <a:rPr lang="en-US" dirty="0" smtClean="0"/>
              <a:t> 33:50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3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crownenglishclub.ru/wp-content/uploads/2019/05/Poryadkovye_chislitelnye_v_angliyskom_yazyke_i_ih_svyaz_s_kolichestvennym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5609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0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Порядковые числительные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Number (</a:t>
            </a:r>
            <a:r>
              <a:rPr lang="ru-RU" sz="4400" dirty="0" smtClean="0">
                <a:solidFill>
                  <a:schemeClr val="tx1"/>
                </a:solidFill>
              </a:rPr>
              <a:t>число</a:t>
            </a:r>
            <a:r>
              <a:rPr lang="en-US" sz="4400" dirty="0" smtClean="0">
                <a:solidFill>
                  <a:schemeClr val="tx1"/>
                </a:solidFill>
              </a:rPr>
              <a:t>) + </a:t>
            </a:r>
            <a:r>
              <a:rPr lang="en-US" sz="5400" b="1" dirty="0" err="1" smtClean="0">
                <a:solidFill>
                  <a:srgbClr val="C00000"/>
                </a:solidFill>
              </a:rPr>
              <a:t>th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Six (6) – </a:t>
            </a:r>
            <a:r>
              <a:rPr lang="ru-RU" sz="4400" dirty="0" smtClean="0">
                <a:solidFill>
                  <a:schemeClr val="tx1"/>
                </a:solidFill>
              </a:rPr>
              <a:t>(</a:t>
            </a:r>
            <a:r>
              <a:rPr lang="en-US" sz="4400" dirty="0" smtClean="0">
                <a:solidFill>
                  <a:schemeClr val="tx1"/>
                </a:solidFill>
              </a:rPr>
              <a:t>the) six</a:t>
            </a:r>
            <a:r>
              <a:rPr lang="en-US" sz="4400" b="1" dirty="0" smtClean="0">
                <a:solidFill>
                  <a:srgbClr val="C00000"/>
                </a:solidFill>
              </a:rPr>
              <a:t>th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(шестой)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77491"/>
            <a:ext cx="19240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3645024"/>
            <a:ext cx="19145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74119"/>
            <a:ext cx="23431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4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порядковые числительные от 1 до 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One -  the first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Картинки по запросу &quot;порядковые числительные на английском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45"/>
          <a:stretch/>
        </p:blipFill>
        <p:spPr bwMode="auto">
          <a:xfrm>
            <a:off x="899592" y="2132856"/>
            <a:ext cx="7236724" cy="409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45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868182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404664"/>
            <a:ext cx="43204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Очень вкусный, аппетитный, приятный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23728" y="1484784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</TotalTime>
  <Words>124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Tea party  порядковые числительные</vt:lpstr>
      <vt:lpstr>Page 73 </vt:lpstr>
      <vt:lpstr>Tongue-twister </vt:lpstr>
      <vt:lpstr>Презентация PowerPoint</vt:lpstr>
      <vt:lpstr>Page 74 </vt:lpstr>
      <vt:lpstr>Презентация PowerPoint</vt:lpstr>
      <vt:lpstr>Порядковые числительные</vt:lpstr>
      <vt:lpstr>Напишите порядковые числительные от 1 до 20</vt:lpstr>
      <vt:lpstr>Презентация PowerPoint</vt:lpstr>
      <vt:lpstr>Page 75 </vt:lpstr>
      <vt:lpstr>Сборник упражнений 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7</cp:revision>
  <dcterms:created xsi:type="dcterms:W3CDTF">2021-02-07T11:01:59Z</dcterms:created>
  <dcterms:modified xsi:type="dcterms:W3CDTF">2021-02-07T12:07:14Z</dcterms:modified>
</cp:coreProperties>
</file>